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F4B8F-FEA3-2544-8A4C-3E8822228F6F}" v="31" dt="2024-10-26T03:36:10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5795"/>
  </p:normalViewPr>
  <p:slideViewPr>
    <p:cSldViewPr snapToGrid="0" snapToObjects="1">
      <p:cViewPr varScale="1">
        <p:scale>
          <a:sx n="108" d="100"/>
          <a:sy n="108" d="100"/>
        </p:scale>
        <p:origin x="5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shman, Tanya (SPC)" userId="abb97093-c234-43e2-93c6-92791a9a0c32" providerId="ADAL" clId="{1E7F4B8F-FEA3-2544-8A4C-3E8822228F6F}"/>
    <pc:docChg chg="undo custSel modSld">
      <pc:chgData name="Marshman, Tanya (SPC)" userId="abb97093-c234-43e2-93c6-92791a9a0c32" providerId="ADAL" clId="{1E7F4B8F-FEA3-2544-8A4C-3E8822228F6F}" dt="2024-10-26T03:36:23.611" v="160" actId="1076"/>
      <pc:docMkLst>
        <pc:docMk/>
      </pc:docMkLst>
      <pc:sldChg chg="addSp modSp mod modTransition modAnim">
        <pc:chgData name="Marshman, Tanya (SPC)" userId="abb97093-c234-43e2-93c6-92791a9a0c32" providerId="ADAL" clId="{1E7F4B8F-FEA3-2544-8A4C-3E8822228F6F}" dt="2024-10-26T02:28:22.212" v="62" actId="1076"/>
        <pc:sldMkLst>
          <pc:docMk/>
          <pc:sldMk cId="0" sldId="256"/>
        </pc:sldMkLst>
        <pc:spChg chg="mod">
          <ac:chgData name="Marshman, Tanya (SPC)" userId="abb97093-c234-43e2-93c6-92791a9a0c32" providerId="ADAL" clId="{1E7F4B8F-FEA3-2544-8A4C-3E8822228F6F}" dt="2024-10-26T02:28:09.375" v="58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Marshman, Tanya (SPC)" userId="abb97093-c234-43e2-93c6-92791a9a0c32" providerId="ADAL" clId="{1E7F4B8F-FEA3-2544-8A4C-3E8822228F6F}" dt="2024-10-26T02:27:46.628" v="55" actId="14100"/>
          <ac:spMkLst>
            <pc:docMk/>
            <pc:sldMk cId="0" sldId="256"/>
            <ac:spMk id="6" creationId="{9EAA940E-7373-6E4E-8329-9F6CB387568D}"/>
          </ac:spMkLst>
        </pc:spChg>
        <pc:picChg chg="add mod">
          <ac:chgData name="Marshman, Tanya (SPC)" userId="abb97093-c234-43e2-93c6-92791a9a0c32" providerId="ADAL" clId="{1E7F4B8F-FEA3-2544-8A4C-3E8822228F6F}" dt="2024-10-26T02:28:22.212" v="62" actId="1076"/>
          <ac:picMkLst>
            <pc:docMk/>
            <pc:sldMk cId="0" sldId="256"/>
            <ac:picMk id="5" creationId="{4DBBDDDB-9B4C-6DA6-B55B-CD326E1FC385}"/>
          </ac:picMkLst>
        </pc:picChg>
      </pc:sldChg>
      <pc:sldChg chg="addSp modSp mod modTransition modAnim">
        <pc:chgData name="Marshman, Tanya (SPC)" userId="abb97093-c234-43e2-93c6-92791a9a0c32" providerId="ADAL" clId="{1E7F4B8F-FEA3-2544-8A4C-3E8822228F6F}" dt="2024-10-26T02:29:47.726" v="76" actId="14100"/>
        <pc:sldMkLst>
          <pc:docMk/>
          <pc:sldMk cId="0" sldId="257"/>
        </pc:sldMkLst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rshman, Tanya (SPC)" userId="abb97093-c234-43e2-93c6-92791a9a0c32" providerId="ADAL" clId="{1E7F4B8F-FEA3-2544-8A4C-3E8822228F6F}" dt="2024-10-26T02:03:31.267" v="1" actId="27636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Marshman, Tanya (SPC)" userId="abb97093-c234-43e2-93c6-92791a9a0c32" providerId="ADAL" clId="{1E7F4B8F-FEA3-2544-8A4C-3E8822228F6F}" dt="2024-10-26T02:29:47.726" v="76" actId="14100"/>
          <ac:spMkLst>
            <pc:docMk/>
            <pc:sldMk cId="0" sldId="257"/>
            <ac:spMk id="6" creationId="{55F0D939-7BD9-AC6C-23C8-E65CE8AE15DC}"/>
          </ac:spMkLst>
        </pc:spChg>
        <pc:picChg chg="add mod">
          <ac:chgData name="Marshman, Tanya (SPC)" userId="abb97093-c234-43e2-93c6-92791a9a0c32" providerId="ADAL" clId="{1E7F4B8F-FEA3-2544-8A4C-3E8822228F6F}" dt="2024-10-26T02:29:47.726" v="76" actId="14100"/>
          <ac:picMkLst>
            <pc:docMk/>
            <pc:sldMk cId="0" sldId="257"/>
            <ac:picMk id="5" creationId="{5F608E46-8828-6457-D3B8-5DE304FB9C0A}"/>
          </ac:picMkLst>
        </pc:picChg>
      </pc:sldChg>
      <pc:sldChg chg="addSp modSp mod modTransition modAnim">
        <pc:chgData name="Marshman, Tanya (SPC)" userId="abb97093-c234-43e2-93c6-92791a9a0c32" providerId="ADAL" clId="{1E7F4B8F-FEA3-2544-8A4C-3E8822228F6F}" dt="2024-10-26T02:33:08.999" v="86" actId="14100"/>
        <pc:sldMkLst>
          <pc:docMk/>
          <pc:sldMk cId="0" sldId="258"/>
        </pc:sldMkLst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rshman, Tanya (SPC)" userId="abb97093-c234-43e2-93c6-92791a9a0c32" providerId="ADAL" clId="{1E7F4B8F-FEA3-2544-8A4C-3E8822228F6F}" dt="2024-10-26T02:03:31.302" v="2" actId="27636"/>
          <ac:spMkLst>
            <pc:docMk/>
            <pc:sldMk cId="0" sldId="258"/>
            <ac:spMk id="3" creationId="{00000000-0000-0000-0000-000000000000}"/>
          </ac:spMkLst>
        </pc:spChg>
        <pc:picChg chg="add mod">
          <ac:chgData name="Marshman, Tanya (SPC)" userId="abb97093-c234-43e2-93c6-92791a9a0c32" providerId="ADAL" clId="{1E7F4B8F-FEA3-2544-8A4C-3E8822228F6F}" dt="2024-10-26T02:33:08.999" v="86" actId="14100"/>
          <ac:picMkLst>
            <pc:docMk/>
            <pc:sldMk cId="0" sldId="258"/>
            <ac:picMk id="5" creationId="{54331DE7-F456-CA3E-E2EF-6FB41E16EEC2}"/>
          </ac:picMkLst>
        </pc:picChg>
      </pc:sldChg>
      <pc:sldChg chg="addSp delSp modSp mod modTransition modAnim">
        <pc:chgData name="Marshman, Tanya (SPC)" userId="abb97093-c234-43e2-93c6-92791a9a0c32" providerId="ADAL" clId="{1E7F4B8F-FEA3-2544-8A4C-3E8822228F6F}" dt="2024-10-26T03:34:14.629" v="146" actId="14100"/>
        <pc:sldMkLst>
          <pc:docMk/>
          <pc:sldMk cId="0" sldId="259"/>
        </pc:sldMkLst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59"/>
            <ac:spMk id="2" creationId="{00000000-0000-0000-0000-000000000000}"/>
          </ac:spMkLst>
        </pc:spChg>
        <pc:spChg chg="mod">
          <ac:chgData name="Marshman, Tanya (SPC)" userId="abb97093-c234-43e2-93c6-92791a9a0c32" providerId="ADAL" clId="{1E7F4B8F-FEA3-2544-8A4C-3E8822228F6F}" dt="2024-10-26T02:03:31.307" v="3" actId="27636"/>
          <ac:spMkLst>
            <pc:docMk/>
            <pc:sldMk cId="0" sldId="259"/>
            <ac:spMk id="3" creationId="{00000000-0000-0000-0000-000000000000}"/>
          </ac:spMkLst>
        </pc:spChg>
        <pc:spChg chg="add del mod">
          <ac:chgData name="Marshman, Tanya (SPC)" userId="abb97093-c234-43e2-93c6-92791a9a0c32" providerId="ADAL" clId="{1E7F4B8F-FEA3-2544-8A4C-3E8822228F6F}" dt="2024-10-26T03:33:38.738" v="137" actId="478"/>
          <ac:spMkLst>
            <pc:docMk/>
            <pc:sldMk cId="0" sldId="259"/>
            <ac:spMk id="6" creationId="{64A5B683-DA94-09B1-9C95-5000EEB9780F}"/>
          </ac:spMkLst>
        </pc:spChg>
        <pc:picChg chg="add del mod">
          <ac:chgData name="Marshman, Tanya (SPC)" userId="abb97093-c234-43e2-93c6-92791a9a0c32" providerId="ADAL" clId="{1E7F4B8F-FEA3-2544-8A4C-3E8822228F6F}" dt="2024-10-26T03:33:38.738" v="137" actId="478"/>
          <ac:picMkLst>
            <pc:docMk/>
            <pc:sldMk cId="0" sldId="259"/>
            <ac:picMk id="5" creationId="{82129FFF-F059-DBD3-B4C5-318197AC191B}"/>
          </ac:picMkLst>
        </pc:picChg>
        <pc:picChg chg="add mod">
          <ac:chgData name="Marshman, Tanya (SPC)" userId="abb97093-c234-43e2-93c6-92791a9a0c32" providerId="ADAL" clId="{1E7F4B8F-FEA3-2544-8A4C-3E8822228F6F}" dt="2024-10-26T03:34:14.629" v="146" actId="14100"/>
          <ac:picMkLst>
            <pc:docMk/>
            <pc:sldMk cId="0" sldId="259"/>
            <ac:picMk id="8" creationId="{7B50D57D-4EF4-0C28-9E92-50ABD67A5594}"/>
          </ac:picMkLst>
        </pc:picChg>
      </pc:sldChg>
      <pc:sldChg chg="addSp modSp mod modTransition modAnim">
        <pc:chgData name="Marshman, Tanya (SPC)" userId="abb97093-c234-43e2-93c6-92791a9a0c32" providerId="ADAL" clId="{1E7F4B8F-FEA3-2544-8A4C-3E8822228F6F}" dt="2024-10-26T02:34:50.247" v="97" actId="1076"/>
        <pc:sldMkLst>
          <pc:docMk/>
          <pc:sldMk cId="0" sldId="260"/>
        </pc:sldMkLst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60"/>
            <ac:spMk id="2" creationId="{00000000-0000-0000-0000-000000000000}"/>
          </ac:spMkLst>
        </pc:spChg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60"/>
            <ac:spMk id="3" creationId="{00000000-0000-0000-0000-000000000000}"/>
          </ac:spMkLst>
        </pc:spChg>
        <pc:picChg chg="add mod">
          <ac:chgData name="Marshman, Tanya (SPC)" userId="abb97093-c234-43e2-93c6-92791a9a0c32" providerId="ADAL" clId="{1E7F4B8F-FEA3-2544-8A4C-3E8822228F6F}" dt="2024-10-26T02:34:50.247" v="97" actId="1076"/>
          <ac:picMkLst>
            <pc:docMk/>
            <pc:sldMk cId="0" sldId="260"/>
            <ac:picMk id="5" creationId="{D5360BD1-60D6-68B8-A442-DC474A18F357}"/>
          </ac:picMkLst>
        </pc:picChg>
      </pc:sldChg>
      <pc:sldChg chg="addSp modSp mod modTransition modAnim">
        <pc:chgData name="Marshman, Tanya (SPC)" userId="abb97093-c234-43e2-93c6-92791a9a0c32" providerId="ADAL" clId="{1E7F4B8F-FEA3-2544-8A4C-3E8822228F6F}" dt="2024-10-26T02:35:42.936" v="104" actId="14100"/>
        <pc:sldMkLst>
          <pc:docMk/>
          <pc:sldMk cId="0" sldId="261"/>
        </pc:sldMkLst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61"/>
            <ac:spMk id="2" creationId="{00000000-0000-0000-0000-000000000000}"/>
          </ac:spMkLst>
        </pc:spChg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61"/>
            <ac:spMk id="3" creationId="{00000000-0000-0000-0000-000000000000}"/>
          </ac:spMkLst>
        </pc:spChg>
        <pc:picChg chg="add mod">
          <ac:chgData name="Marshman, Tanya (SPC)" userId="abb97093-c234-43e2-93c6-92791a9a0c32" providerId="ADAL" clId="{1E7F4B8F-FEA3-2544-8A4C-3E8822228F6F}" dt="2024-10-26T02:35:42.936" v="104" actId="14100"/>
          <ac:picMkLst>
            <pc:docMk/>
            <pc:sldMk cId="0" sldId="261"/>
            <ac:picMk id="5" creationId="{B83E9C73-706C-8E48-A06C-C027B0126711}"/>
          </ac:picMkLst>
        </pc:picChg>
      </pc:sldChg>
      <pc:sldChg chg="addSp delSp modSp mod modTransition modAnim">
        <pc:chgData name="Marshman, Tanya (SPC)" userId="abb97093-c234-43e2-93c6-92791a9a0c32" providerId="ADAL" clId="{1E7F4B8F-FEA3-2544-8A4C-3E8822228F6F}" dt="2024-10-26T03:31:50.723" v="133" actId="1076"/>
        <pc:sldMkLst>
          <pc:docMk/>
          <pc:sldMk cId="0" sldId="262"/>
        </pc:sldMkLst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62"/>
            <ac:spMk id="2" creationId="{00000000-0000-0000-0000-000000000000}"/>
          </ac:spMkLst>
        </pc:spChg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62"/>
            <ac:spMk id="3" creationId="{00000000-0000-0000-0000-000000000000}"/>
          </ac:spMkLst>
        </pc:spChg>
        <pc:picChg chg="add del mod">
          <ac:chgData name="Marshman, Tanya (SPC)" userId="abb97093-c234-43e2-93c6-92791a9a0c32" providerId="ADAL" clId="{1E7F4B8F-FEA3-2544-8A4C-3E8822228F6F}" dt="2024-10-26T02:46:10.788" v="130" actId="478"/>
          <ac:picMkLst>
            <pc:docMk/>
            <pc:sldMk cId="0" sldId="262"/>
            <ac:picMk id="5" creationId="{2403BFD0-37A0-EA8B-B5DE-B1B34E47E485}"/>
          </ac:picMkLst>
        </pc:picChg>
        <pc:picChg chg="add mod">
          <ac:chgData name="Marshman, Tanya (SPC)" userId="abb97093-c234-43e2-93c6-92791a9a0c32" providerId="ADAL" clId="{1E7F4B8F-FEA3-2544-8A4C-3E8822228F6F}" dt="2024-10-26T03:31:50.723" v="133" actId="1076"/>
          <ac:picMkLst>
            <pc:docMk/>
            <pc:sldMk cId="0" sldId="262"/>
            <ac:picMk id="6" creationId="{8EB3A289-4798-767F-1DC7-15825FBC4EF3}"/>
          </ac:picMkLst>
        </pc:picChg>
      </pc:sldChg>
      <pc:sldChg chg="addSp delSp modSp mod modTransition delAnim modAnim">
        <pc:chgData name="Marshman, Tanya (SPC)" userId="abb97093-c234-43e2-93c6-92791a9a0c32" providerId="ADAL" clId="{1E7F4B8F-FEA3-2544-8A4C-3E8822228F6F}" dt="2024-10-26T03:36:23.611" v="160" actId="1076"/>
        <pc:sldMkLst>
          <pc:docMk/>
          <pc:sldMk cId="0" sldId="263"/>
        </pc:sldMkLst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rshman, Tanya (SPC)" userId="abb97093-c234-43e2-93c6-92791a9a0c32" providerId="ADAL" clId="{1E7F4B8F-FEA3-2544-8A4C-3E8822228F6F}" dt="2024-10-26T02:03:31.158" v="0"/>
          <ac:spMkLst>
            <pc:docMk/>
            <pc:sldMk cId="0" sldId="263"/>
            <ac:spMk id="3" creationId="{00000000-0000-0000-0000-000000000000}"/>
          </ac:spMkLst>
        </pc:spChg>
        <pc:spChg chg="add del mod">
          <ac:chgData name="Marshman, Tanya (SPC)" userId="abb97093-c234-43e2-93c6-92791a9a0c32" providerId="ADAL" clId="{1E7F4B8F-FEA3-2544-8A4C-3E8822228F6F}" dt="2024-10-26T02:47:48.950" v="131" actId="478"/>
          <ac:spMkLst>
            <pc:docMk/>
            <pc:sldMk cId="0" sldId="263"/>
            <ac:spMk id="6" creationId="{E47B6FC9-B79F-E284-6275-060D62A7D5B1}"/>
          </ac:spMkLst>
        </pc:spChg>
        <pc:picChg chg="add del mod">
          <ac:chgData name="Marshman, Tanya (SPC)" userId="abb97093-c234-43e2-93c6-92791a9a0c32" providerId="ADAL" clId="{1E7F4B8F-FEA3-2544-8A4C-3E8822228F6F}" dt="2024-10-26T02:47:48.950" v="131" actId="478"/>
          <ac:picMkLst>
            <pc:docMk/>
            <pc:sldMk cId="0" sldId="263"/>
            <ac:picMk id="5" creationId="{00FFA6E8-5EAB-27C8-3CB3-42E565F477E3}"/>
          </ac:picMkLst>
        </pc:picChg>
        <pc:picChg chg="add del mod">
          <ac:chgData name="Marshman, Tanya (SPC)" userId="abb97093-c234-43e2-93c6-92791a9a0c32" providerId="ADAL" clId="{1E7F4B8F-FEA3-2544-8A4C-3E8822228F6F}" dt="2024-10-26T03:35:43.933" v="155" actId="478"/>
          <ac:picMkLst>
            <pc:docMk/>
            <pc:sldMk cId="0" sldId="263"/>
            <ac:picMk id="8" creationId="{EE05C2B6-A649-F55C-8A4D-FD78A968D737}"/>
          </ac:picMkLst>
        </pc:picChg>
        <pc:picChg chg="add mod">
          <ac:chgData name="Marshman, Tanya (SPC)" userId="abb97093-c234-43e2-93c6-92791a9a0c32" providerId="ADAL" clId="{1E7F4B8F-FEA3-2544-8A4C-3E8822228F6F}" dt="2024-10-26T03:36:23.611" v="160" actId="1076"/>
          <ac:picMkLst>
            <pc:docMk/>
            <pc:sldMk cId="0" sldId="263"/>
            <ac:picMk id="10" creationId="{B515922D-4BF4-13E0-2DB8-7A81AEFE86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1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0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96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6443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6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24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01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34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1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4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4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7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4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5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0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7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87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atinnamo.blogspot.com/2016/03/diseno-multimedia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wufoo/4942157617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vector-images/smiley-face-vector-art.png.php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image/2019452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8133/entertainmentphotosline-draw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image/3309171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33" y="2701052"/>
            <a:ext cx="6069268" cy="1373070"/>
          </a:xfrm>
        </p:spPr>
        <p:txBody>
          <a:bodyPr/>
          <a:lstStyle/>
          <a:p>
            <a:r>
              <a:rPr dirty="0"/>
              <a:t>Understanding Multimedia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Defining Key Components: Text and Fonts, Animation, Video, Graphics, Photos, Audio, and Music</a:t>
            </a:r>
          </a:p>
        </p:txBody>
      </p:sp>
      <p:pic>
        <p:nvPicPr>
          <p:cNvPr id="5" name="Picture 4" descr="A close-up of a variety of electronics&#10;&#10;Description automatically generated">
            <a:extLst>
              <a:ext uri="{FF2B5EF4-FFF2-40B4-BE49-F238E27FC236}">
                <a16:creationId xmlns:a16="http://schemas.microsoft.com/office/drawing/2014/main" id="{4DBBDDDB-9B4C-6DA6-B55B-CD326E1FC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02387"/>
            <a:ext cx="2968831" cy="2338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A940E-7373-6E4E-8329-9F6CB387568D}"/>
              </a:ext>
            </a:extLst>
          </p:cNvPr>
          <p:cNvSpPr txBox="1"/>
          <p:nvPr/>
        </p:nvSpPr>
        <p:spPr>
          <a:xfrm>
            <a:off x="6008913" y="6510799"/>
            <a:ext cx="296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latinnamo.blogspot.com/2016/03/diseno-multimedia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Text and Fonts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dirty="0"/>
              <a:t>Text is a fundamental element in multimedia that conveys information and engages the audience. </a:t>
            </a:r>
          </a:p>
          <a:p>
            <a:r>
              <a:rPr dirty="0"/>
              <a:t>Fonts are crucial as they affect readability, tone, and emotional response. Types of fonts include:</a:t>
            </a:r>
          </a:p>
          <a:p>
            <a:r>
              <a:rPr dirty="0"/>
              <a:t>- Serif: Traditional and formal (e.g., Times New Roman)</a:t>
            </a:r>
          </a:p>
          <a:p>
            <a:r>
              <a:rPr dirty="0"/>
              <a:t>- Sans Serif: Modern and clean (e.g., Arial)</a:t>
            </a:r>
          </a:p>
          <a:p>
            <a:r>
              <a:rPr dirty="0"/>
              <a:t>- Display: Creative and decorative fonts for impact.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608E46-8828-6457-D3B8-5DE304FB9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0789" y="2119534"/>
            <a:ext cx="1521330" cy="3465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0D939-7BD9-AC6C-23C8-E65CE8AE15DC}"/>
              </a:ext>
            </a:extLst>
          </p:cNvPr>
          <p:cNvSpPr txBox="1"/>
          <p:nvPr/>
        </p:nvSpPr>
        <p:spPr>
          <a:xfrm>
            <a:off x="7420789" y="4162301"/>
            <a:ext cx="15213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flickr.com/photos/wufoo/4942157617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Animation brings multimedia to life by creating motion and transitions. It enhances storytelling and engagement. Types of animations include:</a:t>
            </a:r>
          </a:p>
          <a:p>
            <a:r>
              <a:rPr dirty="0"/>
              <a:t>- 2D Animation: Traditional and vector-based animations.</a:t>
            </a:r>
          </a:p>
          <a:p>
            <a:r>
              <a:rPr dirty="0"/>
              <a:t>- 3D Animation: Adds depth and realism to animations.</a:t>
            </a:r>
          </a:p>
          <a:p>
            <a:r>
              <a:rPr dirty="0"/>
              <a:t>- Motion Graphics: Combines graphics and animation for visual storytelling.</a:t>
            </a:r>
          </a:p>
        </p:txBody>
      </p:sp>
      <p:pic>
        <p:nvPicPr>
          <p:cNvPr id="5" name="Picture 4" descr="A yellow emoji with white hands&#10;&#10;Description automatically generated">
            <a:extLst>
              <a:ext uri="{FF2B5EF4-FFF2-40B4-BE49-F238E27FC236}">
                <a16:creationId xmlns:a16="http://schemas.microsoft.com/office/drawing/2014/main" id="{54331DE7-F456-CA3E-E2EF-6FB41E16E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0400" y="4120896"/>
            <a:ext cx="2036064" cy="1983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Video is a powerful multimedia element that combines moving images with sound to convey messages.</a:t>
            </a:r>
          </a:p>
          <a:p>
            <a:r>
              <a:rPr dirty="0"/>
              <a:t>Key aspects of video include:</a:t>
            </a:r>
          </a:p>
          <a:p>
            <a:r>
              <a:rPr dirty="0"/>
              <a:t>- Frame Rate: Determines the smoothness of motion.</a:t>
            </a:r>
          </a:p>
          <a:p>
            <a:r>
              <a:rPr dirty="0"/>
              <a:t>- Resolution: Affects clarity and detail (e.g., 1080p, 4K).</a:t>
            </a:r>
          </a:p>
          <a:p>
            <a:r>
              <a:rPr dirty="0"/>
              <a:t>- Compression: Reduces file size while maintaining quality.</a:t>
            </a:r>
          </a:p>
        </p:txBody>
      </p:sp>
      <p:pic>
        <p:nvPicPr>
          <p:cNvPr id="8" name="Video 7" title="Animated unity logo">
            <a:hlinkClick r:id="" action="ppaction://media"/>
            <a:extLst>
              <a:ext uri="{FF2B5EF4-FFF2-40B4-BE49-F238E27FC236}">
                <a16:creationId xmlns:a16="http://schemas.microsoft.com/office/drawing/2014/main" id="{7B50D57D-4EF4-0C28-9E92-50ABD67A5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21456" y="4726378"/>
            <a:ext cx="1922543" cy="137839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Graphics are visual representations that enhance the communication of ideas. They include:</a:t>
            </a:r>
          </a:p>
          <a:p>
            <a:r>
              <a:rPr dirty="0"/>
              <a:t>- Illustrations: Hand-drawn or digital art.</a:t>
            </a:r>
          </a:p>
          <a:p>
            <a:r>
              <a:rPr dirty="0"/>
              <a:t>- Infographics: Combine data visualization with graphics.</a:t>
            </a:r>
          </a:p>
          <a:p>
            <a:r>
              <a:rPr dirty="0"/>
              <a:t>- Logos: Brand identifiers that encapsulate company identity.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360BD1-60D6-68B8-A442-DC474A18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4303776"/>
            <a:ext cx="6933839" cy="2450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Photos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Photos capture real-life moments and convey emotions. They play a vital role in multimedia by:</a:t>
            </a:r>
          </a:p>
          <a:p>
            <a:r>
              <a:rPr dirty="0"/>
              <a:t>- Telling stories visually.</a:t>
            </a:r>
          </a:p>
          <a:p>
            <a:r>
              <a:rPr dirty="0"/>
              <a:t>- Evoking emotions and responses.</a:t>
            </a:r>
          </a:p>
          <a:p>
            <a:r>
              <a:rPr dirty="0"/>
              <a:t>- Providing context and background.</a:t>
            </a:r>
          </a:p>
        </p:txBody>
      </p:sp>
      <p:pic>
        <p:nvPicPr>
          <p:cNvPr id="5" name="Picture 4" descr="A group of polaroid photos&#10;&#10;Description automatically generated">
            <a:extLst>
              <a:ext uri="{FF2B5EF4-FFF2-40B4-BE49-F238E27FC236}">
                <a16:creationId xmlns:a16="http://schemas.microsoft.com/office/drawing/2014/main" id="{B83E9C73-706C-8E48-A06C-C027B012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6824" y="4547616"/>
            <a:ext cx="3567176" cy="240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Audio enhances multimedia presentations by adding sound effects, narration, or background music. It includes:</a:t>
            </a:r>
          </a:p>
          <a:p>
            <a:r>
              <a:rPr dirty="0"/>
              <a:t>- Sound Effects: Used to create atmosphere and enhance realism.</a:t>
            </a:r>
          </a:p>
          <a:p>
            <a:r>
              <a:rPr dirty="0"/>
              <a:t>- Voiceovers: Narration that explains or guides.</a:t>
            </a:r>
          </a:p>
          <a:p>
            <a:r>
              <a:rPr dirty="0"/>
              <a:t>- Background Music: Sets the tone and mood of the presentation.</a:t>
            </a:r>
          </a:p>
        </p:txBody>
      </p:sp>
      <p:pic>
        <p:nvPicPr>
          <p:cNvPr id="6" name="Audio Recording Oct 25, 2024 at 10:31:44 PM">
            <a:hlinkClick r:id="" action="ppaction://media"/>
            <a:extLst>
              <a:ext uri="{FF2B5EF4-FFF2-40B4-BE49-F238E27FC236}">
                <a16:creationId xmlns:a16="http://schemas.microsoft.com/office/drawing/2014/main" id="{8EB3A289-4798-767F-1DC7-15825FBC4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0789" y="5433291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68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Music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Music is a crucial element in multimedia that influences emotions and audience engagement. Key points include:</a:t>
            </a:r>
          </a:p>
          <a:p>
            <a:r>
              <a:rPr dirty="0"/>
              <a:t>- Genres: Different styles evoke different feelings (e.g., classical, pop).</a:t>
            </a:r>
          </a:p>
          <a:p>
            <a:r>
              <a:rPr dirty="0"/>
              <a:t>- Licensing: Understanding copyright and usage rights is essential.</a:t>
            </a:r>
          </a:p>
          <a:p>
            <a:r>
              <a:rPr dirty="0"/>
              <a:t>- Integration: Music should complement visuals without overpowering them.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15922D-4BF4-13E0-2DB8-7A81AEFE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8414" y="4439269"/>
            <a:ext cx="1901165" cy="2304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4355</TotalTime>
  <Words>421</Words>
  <Application>Microsoft Macintosh PowerPoint</Application>
  <PresentationFormat>On-screen Show (4:3)</PresentationFormat>
  <Paragraphs>41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Berlin</vt:lpstr>
      <vt:lpstr>Understanding Multimedia Elements</vt:lpstr>
      <vt:lpstr>Text and Fonts</vt:lpstr>
      <vt:lpstr>Animation</vt:lpstr>
      <vt:lpstr>Video</vt:lpstr>
      <vt:lpstr>Graphics</vt:lpstr>
      <vt:lpstr>Photos</vt:lpstr>
      <vt:lpstr>Audio</vt:lpstr>
      <vt:lpstr>Music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Marshman, Tanya (SPC)</cp:lastModifiedBy>
  <cp:revision>1</cp:revision>
  <dcterms:created xsi:type="dcterms:W3CDTF">2013-01-27T09:14:16Z</dcterms:created>
  <dcterms:modified xsi:type="dcterms:W3CDTF">2024-10-26T03:36:31Z</dcterms:modified>
  <cp:category/>
</cp:coreProperties>
</file>